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8"/>
  </p:notesMasterIdLst>
  <p:sldIdLst>
    <p:sldId id="315" r:id="rId6"/>
    <p:sldId id="316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797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356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ika Lauer" initials="AL" lastIdx="10" clrIdx="0">
    <p:extLst>
      <p:ext uri="{19B8F6BF-5375-455C-9EA6-DF929625EA0E}">
        <p15:presenceInfo xmlns:p15="http://schemas.microsoft.com/office/powerpoint/2012/main" userId="S::annika.lauer@ifok.de::d66da307-557b-43cd-a31a-bd2d70a30e1d" providerId="AD"/>
      </p:ext>
    </p:extLst>
  </p:cmAuthor>
  <p:cmAuthor id="2" name="Janina Henning" initials="JH" lastIdx="2" clrIdx="1">
    <p:extLst>
      <p:ext uri="{19B8F6BF-5375-455C-9EA6-DF929625EA0E}">
        <p15:presenceInfo xmlns:p15="http://schemas.microsoft.com/office/powerpoint/2012/main" userId="S::janina.henning@ifok.de::c635ab77-51b7-443e-a87b-73c9e959d0bb" providerId="AD"/>
      </p:ext>
    </p:extLst>
  </p:cmAuthor>
  <p:cmAuthor id="3" name="Felix Neuhaus" initials="FN" lastIdx="1" clrIdx="2">
    <p:extLst>
      <p:ext uri="{19B8F6BF-5375-455C-9EA6-DF929625EA0E}">
        <p15:presenceInfo xmlns:p15="http://schemas.microsoft.com/office/powerpoint/2012/main" userId="S::felix.neuhaus@ifok.de::c9d779a1-9a16-4751-8169-7dfd9c0085a0" providerId="AD"/>
      </p:ext>
    </p:extLst>
  </p:cmAuthor>
  <p:cmAuthor id="4" name="Andrea Herrmann" initials="AH" lastIdx="1" clrIdx="3">
    <p:extLst>
      <p:ext uri="{19B8F6BF-5375-455C-9EA6-DF929625EA0E}">
        <p15:presenceInfo xmlns:p15="http://schemas.microsoft.com/office/powerpoint/2012/main" userId="S::andrea.herrmann@ifok.de::3e7b3461-fc69-430d-a5af-ea409e305c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9933"/>
    <a:srgbClr val="C00000"/>
    <a:srgbClr val="969696"/>
    <a:srgbClr val="00B0F0"/>
    <a:srgbClr val="92D050"/>
    <a:srgbClr val="328BCA"/>
    <a:srgbClr val="666633"/>
    <a:srgbClr val="D983B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pos="2797"/>
        <p:guide orient="horz" pos="2160"/>
        <p:guide orient="horz" pos="35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AB3F0-9BAB-4AA3-8BF6-735F9FD08653}" type="datetimeFigureOut">
              <a:rPr lang="de-DE" smtClean="0"/>
              <a:t>28.02.2022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F431A-A932-44FC-B078-FD04E952A61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898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F431A-A932-44FC-B078-FD04E952A61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001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05F8CBC-B357-4045-914B-ED7B985BAF5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7E083C5-85A4-43AD-9A57-98C467EA6926}"/>
              </a:ext>
            </a:extLst>
          </p:cNvPr>
          <p:cNvSpPr/>
          <p:nvPr userDrawn="1"/>
        </p:nvSpPr>
        <p:spPr>
          <a:xfrm>
            <a:off x="0" y="1903956"/>
            <a:ext cx="12192000" cy="4954044"/>
          </a:xfrm>
          <a:prstGeom prst="rect">
            <a:avLst/>
          </a:prstGeom>
          <a:gradFill>
            <a:gsLst>
              <a:gs pos="56632">
                <a:schemeClr val="accent1">
                  <a:lumMod val="60000"/>
                  <a:lumOff val="40000"/>
                </a:schemeClr>
              </a:gs>
              <a:gs pos="0">
                <a:schemeClr val="accent2">
                  <a:lumMod val="84000"/>
                </a:schemeClr>
              </a:gs>
              <a:gs pos="100000">
                <a:schemeClr val="accent3"/>
              </a:gs>
              <a:gs pos="22000">
                <a:srgbClr val="000094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4358B15-5C81-4F6E-81C6-9A77344B0D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939" y="4411383"/>
            <a:ext cx="12675547" cy="520200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6169FB9-4FFD-4257-B3EA-EC910F048D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5026" y="452664"/>
            <a:ext cx="1728000" cy="961811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2D2499DA-7C20-4CF1-BFC9-F6B33261BF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6019" y="2610793"/>
            <a:ext cx="6489526" cy="2022475"/>
          </a:xfrm>
          <a:prstGeom prst="rect">
            <a:avLst/>
          </a:prstGeom>
        </p:spPr>
        <p:txBody>
          <a:bodyPr lIns="0" tIns="0" bIns="0" anchor="b">
            <a:normAutofit/>
          </a:bodyPr>
          <a:lstStyle>
            <a:lvl1pPr algn="l">
              <a:defRPr sz="5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GAIA-x – the st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868B64C9-B0FA-4BC3-8181-82EEFA5E73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6019" y="5171566"/>
            <a:ext cx="6188901" cy="887228"/>
          </a:xfrm>
          <a:prstGeom prst="rect">
            <a:avLst/>
          </a:prstGeom>
        </p:spPr>
        <p:txBody>
          <a:bodyPr lIns="0" t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Edit subtitle</a:t>
            </a: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A9FF7190-E7E0-4F4C-934D-5B39C55C5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019" y="6002847"/>
            <a:ext cx="849775" cy="365125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Apr 15th, 21</a:t>
            </a: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5602975A-2666-4F68-8AB3-41A4C0D07743}"/>
              </a:ext>
            </a:extLst>
          </p:cNvPr>
          <p:cNvCxnSpPr>
            <a:cxnSpLocks/>
          </p:cNvCxnSpPr>
          <p:nvPr userDrawn="1"/>
        </p:nvCxnSpPr>
        <p:spPr>
          <a:xfrm>
            <a:off x="1018545" y="4974101"/>
            <a:ext cx="18000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84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05F8CBC-B357-4045-914B-ED7B985BAF5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7E083C5-85A4-43AD-9A57-98C467EA6926}"/>
              </a:ext>
            </a:extLst>
          </p:cNvPr>
          <p:cNvSpPr/>
          <p:nvPr userDrawn="1"/>
        </p:nvSpPr>
        <p:spPr>
          <a:xfrm>
            <a:off x="0" y="1903956"/>
            <a:ext cx="12192000" cy="4954044"/>
          </a:xfrm>
          <a:prstGeom prst="rect">
            <a:avLst/>
          </a:prstGeom>
          <a:gradFill>
            <a:gsLst>
              <a:gs pos="56632">
                <a:schemeClr val="accent1">
                  <a:lumMod val="60000"/>
                  <a:lumOff val="40000"/>
                </a:schemeClr>
              </a:gs>
              <a:gs pos="0">
                <a:schemeClr val="accent2">
                  <a:lumMod val="84000"/>
                </a:schemeClr>
              </a:gs>
              <a:gs pos="100000">
                <a:schemeClr val="accent3"/>
              </a:gs>
              <a:gs pos="22000">
                <a:srgbClr val="000094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6169FB9-4FFD-4257-B3EA-EC910F048D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026" y="452664"/>
            <a:ext cx="1728000" cy="961811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2D2499DA-7C20-4CF1-BFC9-F6B33261BF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6019" y="2610793"/>
            <a:ext cx="6489526" cy="2022475"/>
          </a:xfrm>
          <a:prstGeom prst="rect">
            <a:avLst/>
          </a:prstGeom>
        </p:spPr>
        <p:txBody>
          <a:bodyPr lIns="0" tIns="0" bIns="0" anchor="b">
            <a:normAutofit/>
          </a:bodyPr>
          <a:lstStyle>
            <a:lvl1pPr algn="l">
              <a:defRPr sz="5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This is the title of the presentation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868B64C9-B0FA-4BC3-8181-82EEFA5E73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6019" y="5171566"/>
            <a:ext cx="6188901" cy="887228"/>
          </a:xfrm>
          <a:prstGeom prst="rect">
            <a:avLst/>
          </a:prstGeom>
        </p:spPr>
        <p:txBody>
          <a:bodyPr lIns="0" t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Edit subtitle</a:t>
            </a: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A9FF7190-E7E0-4F4C-934D-5B39C55C54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6019" y="6002847"/>
            <a:ext cx="849775" cy="365125"/>
          </a:xfrm>
        </p:spPr>
        <p:txBody>
          <a:bodyPr/>
          <a:lstStyle>
            <a:lvl1pPr algn="l"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Apr 15th, 21</a:t>
            </a: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5602975A-2666-4F68-8AB3-41A4C0D07743}"/>
              </a:ext>
            </a:extLst>
          </p:cNvPr>
          <p:cNvCxnSpPr>
            <a:cxnSpLocks/>
          </p:cNvCxnSpPr>
          <p:nvPr userDrawn="1"/>
        </p:nvCxnSpPr>
        <p:spPr>
          <a:xfrm>
            <a:off x="1018545" y="4974101"/>
            <a:ext cx="18000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79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751ACB90-73CF-4E64-8999-95CE87B3E1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94"/>
              </a:gs>
              <a:gs pos="100000">
                <a:srgbClr val="00007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19E9DDFF-2CA2-4C97-813F-EA66BD83C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6248" y="3734173"/>
            <a:ext cx="14099619" cy="5202003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974DE5B7-9A92-4F0B-B93D-658B5D56E0FA}"/>
              </a:ext>
            </a:extLst>
          </p:cNvPr>
          <p:cNvSpPr/>
          <p:nvPr userDrawn="1"/>
        </p:nvSpPr>
        <p:spPr>
          <a:xfrm>
            <a:off x="0" y="1856100"/>
            <a:ext cx="12192000" cy="5004000"/>
          </a:xfrm>
          <a:prstGeom prst="rect">
            <a:avLst/>
          </a:prstGeom>
          <a:gradFill>
            <a:gsLst>
              <a:gs pos="0">
                <a:schemeClr val="accent2">
                  <a:lumMod val="84000"/>
                </a:schemeClr>
              </a:gs>
              <a:gs pos="100000">
                <a:schemeClr val="accent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F5EA6C-7213-4164-B221-18BD32B152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3306" y="3576691"/>
            <a:ext cx="4365947" cy="2931773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5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02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F4B880-D9BD-4CD7-8CAE-4EF4DD9994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13876" y="3576691"/>
            <a:ext cx="4052666" cy="12215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This is a chapter </a:t>
            </a:r>
          </a:p>
          <a:p>
            <a:pPr lvl="0"/>
            <a:r>
              <a:rPr lang="de-DE"/>
              <a:t>title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2E89B35-9DA1-451D-B53E-08149787E9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5026" y="452664"/>
            <a:ext cx="1728000" cy="96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53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1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751ACB90-73CF-4E64-8999-95CE87B3E1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94"/>
              </a:gs>
              <a:gs pos="100000">
                <a:srgbClr val="00007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19E9DDFF-2CA2-4C97-813F-EA66BD83C7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6248" y="3734173"/>
            <a:ext cx="14099619" cy="5202003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974DE5B7-9A92-4F0B-B93D-658B5D56E0FA}"/>
              </a:ext>
            </a:extLst>
          </p:cNvPr>
          <p:cNvSpPr/>
          <p:nvPr userDrawn="1"/>
        </p:nvSpPr>
        <p:spPr>
          <a:xfrm>
            <a:off x="0" y="1856100"/>
            <a:ext cx="12192000" cy="5004000"/>
          </a:xfrm>
          <a:prstGeom prst="rect">
            <a:avLst/>
          </a:prstGeom>
          <a:gradFill>
            <a:gsLst>
              <a:gs pos="0">
                <a:schemeClr val="accent2">
                  <a:lumMod val="84000"/>
                </a:schemeClr>
              </a:gs>
              <a:gs pos="100000">
                <a:schemeClr val="accent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F5EA6C-7213-4164-B221-18BD32B152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3306" y="3576691"/>
            <a:ext cx="4365947" cy="2931773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5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02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F4B880-D9BD-4CD7-8CAE-4EF4DD9994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42660" y="3576691"/>
            <a:ext cx="4052666" cy="12215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This is a chapter </a:t>
            </a:r>
          </a:p>
          <a:p>
            <a:pPr lvl="0"/>
            <a:r>
              <a:rPr lang="de-DE"/>
              <a:t>title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2E89B35-9DA1-451D-B53E-08149787E9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25026" y="452664"/>
            <a:ext cx="1728000" cy="961811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E80753E-FD6B-4217-B934-89363062D6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7279" y="4378860"/>
            <a:ext cx="1382002" cy="168409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.1</a:t>
            </a:r>
          </a:p>
        </p:txBody>
      </p:sp>
    </p:spTree>
    <p:extLst>
      <p:ext uri="{BB962C8B-B14F-4D97-AF65-F5344CB8AC3E}">
        <p14:creationId xmlns:p14="http://schemas.microsoft.com/office/powerpoint/2010/main" val="2403850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751ACB90-73CF-4E64-8999-95CE87B3E1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94"/>
              </a:gs>
              <a:gs pos="100000">
                <a:srgbClr val="00007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1058CCE-5938-4591-9F4B-A29B24E93605}"/>
              </a:ext>
            </a:extLst>
          </p:cNvPr>
          <p:cNvSpPr/>
          <p:nvPr userDrawn="1"/>
        </p:nvSpPr>
        <p:spPr>
          <a:xfrm>
            <a:off x="0" y="1856100"/>
            <a:ext cx="12204000" cy="5004000"/>
          </a:xfrm>
          <a:prstGeom prst="rect">
            <a:avLst/>
          </a:prstGeom>
          <a:gradFill>
            <a:gsLst>
              <a:gs pos="0">
                <a:schemeClr val="accent2">
                  <a:lumMod val="84000"/>
                </a:schemeClr>
              </a:gs>
              <a:gs pos="100000">
                <a:schemeClr val="accent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3C164B8-1808-41CD-99EA-6F175049FA95}"/>
              </a:ext>
            </a:extLst>
          </p:cNvPr>
          <p:cNvCxnSpPr>
            <a:cxnSpLocks/>
          </p:cNvCxnSpPr>
          <p:nvPr userDrawn="1"/>
        </p:nvCxnSpPr>
        <p:spPr>
          <a:xfrm>
            <a:off x="4813876" y="3576691"/>
            <a:ext cx="234000" cy="0"/>
          </a:xfrm>
          <a:prstGeom prst="line">
            <a:avLst/>
          </a:prstGeom>
          <a:ln w="571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E2FE7960-CA9C-489D-A2E4-0E9036F3A0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5026" y="452664"/>
            <a:ext cx="1728000" cy="961811"/>
          </a:xfrm>
          <a:prstGeom prst="rect">
            <a:avLst/>
          </a:prstGeom>
        </p:spPr>
      </p:pic>
      <p:sp>
        <p:nvSpPr>
          <p:cNvPr id="17" name="Titel 1">
            <a:extLst>
              <a:ext uri="{FF2B5EF4-FFF2-40B4-BE49-F238E27FC236}">
                <a16:creationId xmlns:a16="http://schemas.microsoft.com/office/drawing/2014/main" id="{6A8248FC-08B1-48A4-886E-7BA25F912A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3307" y="3576691"/>
            <a:ext cx="3795820" cy="2931773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5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02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BA9B036D-1374-41FC-AE47-FA2BC92E74E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13876" y="3871367"/>
            <a:ext cx="4052666" cy="12215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This is a chapter </a:t>
            </a:r>
          </a:p>
          <a:p>
            <a:pPr lvl="0"/>
            <a:r>
              <a:rPr lang="de-DE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7905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7B921C-DD71-4F98-A33D-A7936778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Apr 15th, 21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372CDE-0269-4A13-98B5-C2021453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Gaia-X Information Web Seminar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7CF5D1-2B71-44E7-BD5F-23474545D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5E09-D06A-4765-B4D1-A70A5B2E5B6E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F607DA3-FACA-410C-A2F1-29FAB9AB67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336" y="368300"/>
            <a:ext cx="1183668" cy="658834"/>
          </a:xfrm>
          <a:prstGeom prst="rect">
            <a:avLst/>
          </a:prstGeom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1704F4A-B312-4280-A99B-AC4E41C0F8E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1093" y="1606651"/>
            <a:ext cx="6120000" cy="280693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914400" rtl="0" eaLnBrk="1" fontAlgn="auto" latinLnBrk="0" hangingPunct="1">
              <a:lnSpc>
                <a:spcPts val="23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This is a topic</a:t>
            </a:r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08F03557-5B71-40A8-80D8-7C031BFDD4D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52450" y="1606651"/>
            <a:ext cx="473075" cy="407693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ts val="2300"/>
              </a:lnSpc>
              <a:spcBef>
                <a:spcPts val="2000"/>
              </a:spcBef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 b="0">
                <a:latin typeface="+mj-lt"/>
              </a:defRPr>
            </a:lvl2pPr>
            <a:lvl3pPr marL="914400" indent="0">
              <a:buNone/>
              <a:defRPr sz="1800" b="0">
                <a:latin typeface="+mj-lt"/>
              </a:defRPr>
            </a:lvl3pPr>
            <a:lvl4pPr marL="1371600" indent="0">
              <a:buNone/>
              <a:defRPr sz="1800" b="0">
                <a:latin typeface="+mj-lt"/>
              </a:defRPr>
            </a:lvl4pPr>
            <a:lvl5pPr marL="1828800" indent="0">
              <a:buNone/>
              <a:defRPr sz="1800" b="0">
                <a:latin typeface="+mj-lt"/>
              </a:defRPr>
            </a:lvl5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34E227F7-4BD6-4C8D-A799-5AEA9C981783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1271093" y="2232007"/>
            <a:ext cx="6120000" cy="280693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This is a topic</a:t>
            </a:r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D6E35B84-E933-4E37-8C47-2C4F19F1E328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552450" y="2232007"/>
            <a:ext cx="473075" cy="407693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ts val="2300"/>
              </a:lnSpc>
              <a:spcBef>
                <a:spcPts val="2000"/>
              </a:spcBef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 b="0">
                <a:latin typeface="+mj-lt"/>
              </a:defRPr>
            </a:lvl2pPr>
            <a:lvl3pPr marL="914400" indent="0">
              <a:buNone/>
              <a:defRPr sz="1800" b="0">
                <a:latin typeface="+mj-lt"/>
              </a:defRPr>
            </a:lvl3pPr>
            <a:lvl4pPr marL="1371600" indent="0">
              <a:buNone/>
              <a:defRPr sz="1800" b="0">
                <a:latin typeface="+mj-lt"/>
              </a:defRPr>
            </a:lvl4pPr>
            <a:lvl5pPr marL="1828800" indent="0">
              <a:buNone/>
              <a:defRPr sz="1800" b="0">
                <a:latin typeface="+mj-lt"/>
              </a:defRPr>
            </a:lvl5pPr>
          </a:lstStyle>
          <a:p>
            <a:pPr lvl="0"/>
            <a:r>
              <a:rPr lang="de-DE"/>
              <a:t>02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39FE1244-9B38-4E13-BAB9-A0FAFAC4864E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271093" y="2857363"/>
            <a:ext cx="6120000" cy="280693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This is a topic</a:t>
            </a:r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ED115436-7B46-4A85-B13B-D414D292C9E1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552450" y="2857363"/>
            <a:ext cx="473075" cy="407693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ts val="2300"/>
              </a:lnSpc>
              <a:spcBef>
                <a:spcPts val="2000"/>
              </a:spcBef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 b="0">
                <a:latin typeface="+mj-lt"/>
              </a:defRPr>
            </a:lvl2pPr>
            <a:lvl3pPr marL="914400" indent="0">
              <a:buNone/>
              <a:defRPr sz="1800" b="0">
                <a:latin typeface="+mj-lt"/>
              </a:defRPr>
            </a:lvl3pPr>
            <a:lvl4pPr marL="1371600" indent="0">
              <a:buNone/>
              <a:defRPr sz="1800" b="0">
                <a:latin typeface="+mj-lt"/>
              </a:defRPr>
            </a:lvl4pPr>
            <a:lvl5pPr marL="1828800" indent="0">
              <a:buNone/>
              <a:defRPr sz="1800" b="0">
                <a:latin typeface="+mj-lt"/>
              </a:defRPr>
            </a:lvl5pPr>
          </a:lstStyle>
          <a:p>
            <a:pPr lvl="0"/>
            <a:r>
              <a:rPr lang="de-DE"/>
              <a:t>03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CD48362C-06EA-4B32-8061-61E670C28D60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1271093" y="3482719"/>
            <a:ext cx="6120000" cy="280693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This is a topic</a:t>
            </a:r>
          </a:p>
        </p:txBody>
      </p:sp>
      <p:sp>
        <p:nvSpPr>
          <p:cNvPr id="15" name="Inhaltsplatzhalter 3">
            <a:extLst>
              <a:ext uri="{FF2B5EF4-FFF2-40B4-BE49-F238E27FC236}">
                <a16:creationId xmlns:a16="http://schemas.microsoft.com/office/drawing/2014/main" id="{A8609564-AFB3-4B1E-944F-B641CB949903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552450" y="3482719"/>
            <a:ext cx="473075" cy="407693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ts val="2300"/>
              </a:lnSpc>
              <a:spcBef>
                <a:spcPts val="2000"/>
              </a:spcBef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 b="0">
                <a:latin typeface="+mj-lt"/>
              </a:defRPr>
            </a:lvl2pPr>
            <a:lvl3pPr marL="914400" indent="0">
              <a:buNone/>
              <a:defRPr sz="1800" b="0">
                <a:latin typeface="+mj-lt"/>
              </a:defRPr>
            </a:lvl3pPr>
            <a:lvl4pPr marL="1371600" indent="0">
              <a:buNone/>
              <a:defRPr sz="1800" b="0">
                <a:latin typeface="+mj-lt"/>
              </a:defRPr>
            </a:lvl4pPr>
            <a:lvl5pPr marL="1828800" indent="0">
              <a:buNone/>
              <a:defRPr sz="1800" b="0">
                <a:latin typeface="+mj-lt"/>
              </a:defRPr>
            </a:lvl5pPr>
          </a:lstStyle>
          <a:p>
            <a:pPr lvl="0"/>
            <a:r>
              <a:rPr lang="de-DE"/>
              <a:t>04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D4EFD030-3884-46E3-B63E-FB3A77A93E5D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1271093" y="4108075"/>
            <a:ext cx="6120000" cy="280693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This is a topic</a:t>
            </a:r>
          </a:p>
        </p:txBody>
      </p:sp>
      <p:sp>
        <p:nvSpPr>
          <p:cNvPr id="17" name="Inhaltsplatzhalter 3">
            <a:extLst>
              <a:ext uri="{FF2B5EF4-FFF2-40B4-BE49-F238E27FC236}">
                <a16:creationId xmlns:a16="http://schemas.microsoft.com/office/drawing/2014/main" id="{8EAF93B9-68EC-4C42-9C97-45C22CDD734A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552450" y="4108075"/>
            <a:ext cx="473075" cy="407693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ts val="2300"/>
              </a:lnSpc>
              <a:spcBef>
                <a:spcPts val="2000"/>
              </a:spcBef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 b="0">
                <a:latin typeface="+mj-lt"/>
              </a:defRPr>
            </a:lvl2pPr>
            <a:lvl3pPr marL="914400" indent="0">
              <a:buNone/>
              <a:defRPr sz="1800" b="0">
                <a:latin typeface="+mj-lt"/>
              </a:defRPr>
            </a:lvl3pPr>
            <a:lvl4pPr marL="1371600" indent="0">
              <a:buNone/>
              <a:defRPr sz="1800" b="0">
                <a:latin typeface="+mj-lt"/>
              </a:defRPr>
            </a:lvl4pPr>
            <a:lvl5pPr marL="1828800" indent="0">
              <a:buNone/>
              <a:defRPr sz="1800" b="0">
                <a:latin typeface="+mj-lt"/>
              </a:defRPr>
            </a:lvl5pPr>
          </a:lstStyle>
          <a:p>
            <a:pPr lvl="0"/>
            <a:r>
              <a:rPr lang="de-DE"/>
              <a:t>05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6A805B9-155F-4325-B953-748606AD9BB7}"/>
              </a:ext>
            </a:extLst>
          </p:cNvPr>
          <p:cNvSpPr>
            <a:spLocks noGrp="1"/>
          </p:cNvSpPr>
          <p:nvPr>
            <p:ph type="body" sz="half" idx="27" hasCustomPrompt="1"/>
          </p:nvPr>
        </p:nvSpPr>
        <p:spPr>
          <a:xfrm>
            <a:off x="1254764" y="4733431"/>
            <a:ext cx="6120000" cy="280693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This is a topic</a:t>
            </a:r>
          </a:p>
        </p:txBody>
      </p:sp>
      <p:sp>
        <p:nvSpPr>
          <p:cNvPr id="19" name="Inhaltsplatzhalter 3">
            <a:extLst>
              <a:ext uri="{FF2B5EF4-FFF2-40B4-BE49-F238E27FC236}">
                <a16:creationId xmlns:a16="http://schemas.microsoft.com/office/drawing/2014/main" id="{659FD8D3-911F-4202-A648-1CAC292E4AA5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536121" y="4733431"/>
            <a:ext cx="473075" cy="407693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ts val="2300"/>
              </a:lnSpc>
              <a:spcBef>
                <a:spcPts val="2000"/>
              </a:spcBef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 b="0">
                <a:latin typeface="+mj-lt"/>
              </a:defRPr>
            </a:lvl2pPr>
            <a:lvl3pPr marL="914400" indent="0">
              <a:buNone/>
              <a:defRPr sz="1800" b="0">
                <a:latin typeface="+mj-lt"/>
              </a:defRPr>
            </a:lvl3pPr>
            <a:lvl4pPr marL="1371600" indent="0">
              <a:buNone/>
              <a:defRPr sz="1800" b="0">
                <a:latin typeface="+mj-lt"/>
              </a:defRPr>
            </a:lvl4pPr>
            <a:lvl5pPr marL="1828800" indent="0">
              <a:buNone/>
              <a:defRPr sz="1800" b="0">
                <a:latin typeface="+mj-lt"/>
              </a:defRPr>
            </a:lvl5pPr>
          </a:lstStyle>
          <a:p>
            <a:pPr lvl="0"/>
            <a:r>
              <a:rPr lang="de-DE"/>
              <a:t>06</a:t>
            </a:r>
          </a:p>
        </p:txBody>
      </p:sp>
      <p:sp>
        <p:nvSpPr>
          <p:cNvPr id="20" name="Textplatzhalter 3">
            <a:extLst>
              <a:ext uri="{FF2B5EF4-FFF2-40B4-BE49-F238E27FC236}">
                <a16:creationId xmlns:a16="http://schemas.microsoft.com/office/drawing/2014/main" id="{C8883233-3AB4-4750-B7E4-C05E86234AFA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1254764" y="5358790"/>
            <a:ext cx="6120000" cy="280693"/>
          </a:xfrm>
          <a:prstGeom prst="rect">
            <a:avLst/>
          </a:prstGeom>
        </p:spPr>
        <p:txBody>
          <a:bodyPr lIns="0" t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9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This is a topic</a:t>
            </a:r>
          </a:p>
        </p:txBody>
      </p:sp>
      <p:sp>
        <p:nvSpPr>
          <p:cNvPr id="21" name="Inhaltsplatzhalter 3">
            <a:extLst>
              <a:ext uri="{FF2B5EF4-FFF2-40B4-BE49-F238E27FC236}">
                <a16:creationId xmlns:a16="http://schemas.microsoft.com/office/drawing/2014/main" id="{534F42E2-7C55-44D9-B171-D2DE36F31CCE}"/>
              </a:ext>
            </a:extLst>
          </p:cNvPr>
          <p:cNvSpPr>
            <a:spLocks noGrp="1"/>
          </p:cNvSpPr>
          <p:nvPr>
            <p:ph sz="half" idx="37" hasCustomPrompt="1"/>
          </p:nvPr>
        </p:nvSpPr>
        <p:spPr>
          <a:xfrm>
            <a:off x="536121" y="5358790"/>
            <a:ext cx="473075" cy="407693"/>
          </a:xfrm>
          <a:prstGeom prst="rect">
            <a:avLst/>
          </a:prstGeom>
        </p:spPr>
        <p:txBody>
          <a:bodyPr lIns="0" tIns="0" rIns="0"/>
          <a:lstStyle>
            <a:lvl1pPr marL="0" indent="0" algn="l">
              <a:lnSpc>
                <a:spcPts val="2300"/>
              </a:lnSpc>
              <a:spcBef>
                <a:spcPts val="2000"/>
              </a:spcBef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 b="0">
                <a:latin typeface="+mj-lt"/>
              </a:defRPr>
            </a:lvl2pPr>
            <a:lvl3pPr marL="914400" indent="0">
              <a:buNone/>
              <a:defRPr sz="1800" b="0">
                <a:latin typeface="+mj-lt"/>
              </a:defRPr>
            </a:lvl3pPr>
            <a:lvl4pPr marL="1371600" indent="0">
              <a:buNone/>
              <a:defRPr sz="1800" b="0">
                <a:latin typeface="+mj-lt"/>
              </a:defRPr>
            </a:lvl4pPr>
            <a:lvl5pPr marL="1828800" indent="0">
              <a:buNone/>
              <a:defRPr sz="1800" b="0">
                <a:latin typeface="+mj-lt"/>
              </a:defRPr>
            </a:lvl5pPr>
          </a:lstStyle>
          <a:p>
            <a:pPr lvl="0"/>
            <a:r>
              <a:rPr lang="de-DE"/>
              <a:t>07</a:t>
            </a:r>
          </a:p>
        </p:txBody>
      </p: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37E9692B-183E-4452-962F-5565E0366558}"/>
              </a:ext>
            </a:extLst>
          </p:cNvPr>
          <p:cNvCxnSpPr>
            <a:cxnSpLocks/>
          </p:cNvCxnSpPr>
          <p:nvPr userDrawn="1"/>
        </p:nvCxnSpPr>
        <p:spPr>
          <a:xfrm>
            <a:off x="590028" y="1363996"/>
            <a:ext cx="288000" cy="0"/>
          </a:xfrm>
          <a:prstGeom prst="line">
            <a:avLst/>
          </a:prstGeom>
          <a:ln w="444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2745757A-4D76-4D5E-AA6D-8ABC7173609F}"/>
              </a:ext>
            </a:extLst>
          </p:cNvPr>
          <p:cNvCxnSpPr>
            <a:cxnSpLocks/>
          </p:cNvCxnSpPr>
          <p:nvPr userDrawn="1"/>
        </p:nvCxnSpPr>
        <p:spPr>
          <a:xfrm>
            <a:off x="1271093" y="1363996"/>
            <a:ext cx="6120000" cy="0"/>
          </a:xfrm>
          <a:prstGeom prst="line">
            <a:avLst/>
          </a:prstGeom>
          <a:ln w="44450" cap="rnd">
            <a:gradFill>
              <a:gsLst>
                <a:gs pos="0">
                  <a:schemeClr val="accent2"/>
                </a:gs>
                <a:gs pos="74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tel 1">
            <a:extLst>
              <a:ext uri="{FF2B5EF4-FFF2-40B4-BE49-F238E27FC236}">
                <a16:creationId xmlns:a16="http://schemas.microsoft.com/office/drawing/2014/main" id="{F7A7C660-EAC9-4188-9A7D-155F023CDF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53851"/>
            <a:ext cx="6875155" cy="757619"/>
          </a:xfrm>
          <a:prstGeom prst="rect">
            <a:avLst/>
          </a:prstGeom>
        </p:spPr>
        <p:txBody>
          <a:bodyPr lIns="0" tIns="0" rIns="0"/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de-DE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5654813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3EB85B-3EA8-4814-B5ED-06F4F7B8D4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461927"/>
            <a:ext cx="8395833" cy="4775361"/>
          </a:xfrm>
          <a:prstGeom prst="rect">
            <a:avLst/>
          </a:prstGeom>
        </p:spPr>
        <p:txBody>
          <a:bodyPr lIns="0" tIns="0"/>
          <a:lstStyle>
            <a:lvl1pPr marL="324000" indent="-324000">
              <a:lnSpc>
                <a:spcPct val="110000"/>
              </a:lnSpc>
              <a:spcBef>
                <a:spcPts val="800"/>
              </a:spcBef>
              <a:buFontTx/>
              <a:buBlip>
                <a:blip r:embed="rId2"/>
              </a:buBlip>
              <a:defRPr sz="180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612000" indent="-324000">
              <a:lnSpc>
                <a:spcPct val="110000"/>
              </a:lnSpc>
              <a:spcBef>
                <a:spcPts val="800"/>
              </a:spcBef>
              <a:buFontTx/>
              <a:buBlip>
                <a:blip r:embed="rId3"/>
              </a:buBlip>
              <a:defRPr sz="18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898525" indent="-323850">
              <a:lnSpc>
                <a:spcPct val="110000"/>
              </a:lnSpc>
              <a:spcBef>
                <a:spcPts val="800"/>
              </a:spcBef>
              <a:buFontTx/>
              <a:buBlip>
                <a:blip r:embed="rId4"/>
              </a:buBlip>
              <a:defRPr sz="1800">
                <a:solidFill>
                  <a:schemeClr val="accent6">
                    <a:lumMod val="50000"/>
                  </a:schemeClr>
                </a:solidFill>
                <a:latin typeface="+mn-lt"/>
              </a:defRPr>
            </a:lvl3pPr>
            <a:lvl4pPr marL="1152000" indent="-287338">
              <a:lnSpc>
                <a:spcPct val="110000"/>
              </a:lnSpc>
              <a:spcBef>
                <a:spcPts val="800"/>
              </a:spcBef>
              <a:buFontTx/>
              <a:buBlip>
                <a:blip r:embed="rId5"/>
              </a:buBlip>
              <a:defRPr sz="1800">
                <a:solidFill>
                  <a:schemeClr val="accent6">
                    <a:lumMod val="50000"/>
                  </a:schemeClr>
                </a:solidFill>
                <a:latin typeface="+mn-lt"/>
              </a:defRPr>
            </a:lvl4pPr>
            <a:lvl5pPr marL="1404000" marR="0" indent="-288000" algn="l" defTabSz="9144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Blip>
                <a:blip r:embed="rId5"/>
              </a:buBlip>
              <a:tabLst/>
              <a:defRPr sz="1800">
                <a:solidFill>
                  <a:schemeClr val="accent6">
                    <a:lumMod val="50000"/>
                  </a:schemeClr>
                </a:solidFill>
                <a:latin typeface="+mn-lt"/>
              </a:defRPr>
            </a:lvl5pPr>
            <a:lvl6pPr marL="2514600" indent="-228600">
              <a:buNone/>
              <a:defRPr/>
            </a:lvl6pPr>
          </a:lstStyle>
          <a:p>
            <a:pPr lvl="0"/>
            <a:r>
              <a:rPr lang="de-DE"/>
              <a:t>This is a bullet point</a:t>
            </a:r>
          </a:p>
          <a:p>
            <a:pPr lvl="1"/>
            <a:r>
              <a:rPr lang="de-DE"/>
              <a:t>This is a bullet point level 2</a:t>
            </a:r>
          </a:p>
          <a:p>
            <a:pPr lvl="2"/>
            <a:r>
              <a:rPr lang="de-DE"/>
              <a:t>This is a bullet point level 3</a:t>
            </a:r>
          </a:p>
          <a:p>
            <a:pPr lvl="3"/>
            <a:r>
              <a:rPr lang="de-DE"/>
              <a:t>Level 4</a:t>
            </a:r>
          </a:p>
          <a:p>
            <a:pPr lvl="4"/>
            <a:r>
              <a:rPr lang="de-DE"/>
              <a:t>Level 5</a:t>
            </a:r>
          </a:p>
          <a:p>
            <a:pPr lvl="4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7B921C-DD71-4F98-A33D-A7936778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Apr 15th, 21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372CDE-0269-4A13-98B5-C2021453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Gaia-X Information Web Seminar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7CF5D1-2B71-44E7-BD5F-23474545D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5E09-D06A-4765-B4D1-A70A5B2E5B6E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A814B79-7DD9-4587-A8FC-4C56C805E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53851"/>
            <a:ext cx="6875155" cy="757619"/>
          </a:xfrm>
          <a:prstGeom prst="rect">
            <a:avLst/>
          </a:prstGeom>
        </p:spPr>
        <p:txBody>
          <a:bodyPr lIns="0" tIns="0" rIns="0"/>
          <a:lstStyle>
            <a:lvl1pPr>
              <a:defRPr sz="2900" b="0">
                <a:solidFill>
                  <a:schemeClr val="tx2"/>
                </a:solidFill>
              </a:defRPr>
            </a:lvl1pPr>
          </a:lstStyle>
          <a:p>
            <a:r>
              <a:rPr lang="de-DE"/>
              <a:t>This is a headline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0F6E983-D203-4490-8A09-CD042DC74C6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78336" y="368300"/>
            <a:ext cx="1183668" cy="65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3EB85B-3EA8-4814-B5ED-06F4F7B8D4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938" y="1461927"/>
            <a:ext cx="8395833" cy="4775361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800" b="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  <a:lvl2pPr marL="263525" indent="-80963">
              <a:lnSpc>
                <a:spcPct val="100000"/>
              </a:lnSpc>
              <a:spcBef>
                <a:spcPts val="800"/>
              </a:spcBef>
              <a:buFontTx/>
              <a:buBlip>
                <a:blip r:embed="rId2"/>
              </a:buBlip>
              <a:defRPr sz="1800"/>
            </a:lvl2pPr>
            <a:lvl3pPr marL="536575" indent="-90488">
              <a:lnSpc>
                <a:spcPct val="100000"/>
              </a:lnSpc>
              <a:spcBef>
                <a:spcPts val="800"/>
              </a:spcBef>
              <a:buFontTx/>
              <a:buBlip>
                <a:blip r:embed="rId3"/>
              </a:buBlip>
              <a:defRPr sz="1800"/>
            </a:lvl3pPr>
            <a:lvl4pPr marL="811213" indent="-90488">
              <a:lnSpc>
                <a:spcPct val="100000"/>
              </a:lnSpc>
              <a:spcBef>
                <a:spcPts val="800"/>
              </a:spcBef>
              <a:buFontTx/>
              <a:buBlip>
                <a:blip r:embed="rId4"/>
              </a:buBlip>
              <a:defRPr sz="1800"/>
            </a:lvl4pPr>
            <a:lvl5pPr marL="982662" marR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5pPr>
            <a:lvl6pPr marL="2514600" indent="-228600">
              <a:buNone/>
              <a:defRPr/>
            </a:lvl6pPr>
          </a:lstStyle>
          <a:p>
            <a:pPr lvl="0"/>
            <a:r>
              <a:rPr lang="de-DE"/>
              <a:t>This is a copy text.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7B921C-DD71-4F98-A33D-A7936778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Apr 15th, 21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372CDE-0269-4A13-98B5-C2021453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Gaia-X Information Web Seminar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7CF5D1-2B71-44E7-BD5F-23474545D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5E09-D06A-4765-B4D1-A70A5B2E5B6E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A814B79-7DD9-4587-A8FC-4C56C805E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53851"/>
            <a:ext cx="6875155" cy="757619"/>
          </a:xfrm>
          <a:prstGeom prst="rect">
            <a:avLst/>
          </a:prstGeom>
        </p:spPr>
        <p:txBody>
          <a:bodyPr lIns="0" tIns="0" rIns="0"/>
          <a:lstStyle>
            <a:lvl1pPr>
              <a:defRPr sz="2900" b="0">
                <a:solidFill>
                  <a:schemeClr val="tx2"/>
                </a:solidFill>
              </a:defRPr>
            </a:lvl1pPr>
          </a:lstStyle>
          <a:p>
            <a:r>
              <a:rPr lang="de-DE"/>
              <a:t>This is a headline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DD55423-4C5E-49D0-922D-84E5C37C70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78336" y="368300"/>
            <a:ext cx="1183668" cy="65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92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7B921C-DD71-4F98-A33D-A7936778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Apr 15th, 21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372CDE-0269-4A13-98B5-C2021453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Gaia-X Information Web Seminar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7CF5D1-2B71-44E7-BD5F-23474545D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5E09-D06A-4765-B4D1-A70A5B2E5B6E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F607DA3-FACA-410C-A2F1-29FAB9AB67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5420" y="368300"/>
            <a:ext cx="1183668" cy="658834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3A814B79-7DD9-4587-A8FC-4C56C805E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53851"/>
            <a:ext cx="6875155" cy="757619"/>
          </a:xfrm>
          <a:prstGeom prst="rect">
            <a:avLst/>
          </a:prstGeom>
        </p:spPr>
        <p:txBody>
          <a:bodyPr lIns="0" tIns="0" rIns="0"/>
          <a:lstStyle>
            <a:lvl1pPr>
              <a:defRPr sz="2900" b="0">
                <a:solidFill>
                  <a:schemeClr val="tx2"/>
                </a:solidFill>
              </a:defRPr>
            </a:lvl1pPr>
          </a:lstStyle>
          <a:p>
            <a:r>
              <a:rPr lang="de-DE"/>
              <a:t>This is a headline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3BEBD704-F1F8-4C42-824D-C7DE68879B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picture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FAE77D14-E038-48E6-AD69-050CCB79F7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8174" y="0"/>
            <a:ext cx="5227874" cy="6858000"/>
          </a:xfrm>
          <a:prstGeom prst="rect">
            <a:avLst/>
          </a:prstGeom>
          <a:gradFill flip="none" rotWithShape="1">
            <a:gsLst>
              <a:gs pos="1770">
                <a:schemeClr val="accent2"/>
              </a:gs>
              <a:gs pos="22000">
                <a:schemeClr val="tx2">
                  <a:alpha val="74000"/>
                </a:schemeClr>
              </a:gs>
              <a:gs pos="62000">
                <a:schemeClr val="accent1">
                  <a:alpha val="0"/>
                </a:schemeClr>
              </a:gs>
            </a:gsLst>
            <a:lin ang="1500000" scaled="0"/>
            <a:tileRect/>
          </a:gradFill>
        </p:spPr>
        <p:txBody>
          <a:bodyPr/>
          <a:lstStyle>
            <a:lvl1pPr marL="0" indent="0" algn="ctr">
              <a:buNone/>
              <a:defRPr sz="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694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B7B921C-DD71-4F98-A33D-A7936778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Apr 15th, 21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372CDE-0269-4A13-98B5-C2021453F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Gaia-X Information Web Seminar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7CF5D1-2B71-44E7-BD5F-23474545D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35E09-D06A-4765-B4D1-A70A5B2E5B6E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A814B79-7DD9-4587-A8FC-4C56C805E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53851"/>
            <a:ext cx="6875155" cy="757619"/>
          </a:xfrm>
          <a:prstGeom prst="rect">
            <a:avLst/>
          </a:prstGeom>
        </p:spPr>
        <p:txBody>
          <a:bodyPr lIns="0" tIns="0" rIns="0"/>
          <a:lstStyle>
            <a:lvl1pPr>
              <a:defRPr sz="2900" b="0">
                <a:solidFill>
                  <a:schemeClr val="tx2"/>
                </a:solidFill>
              </a:defRPr>
            </a:lvl1pPr>
          </a:lstStyle>
          <a:p>
            <a:r>
              <a:rPr lang="de-DE"/>
              <a:t>This is a headline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BE35180-5D59-4433-8EBA-5B98ABBD21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8336" y="368300"/>
            <a:ext cx="1183668" cy="65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9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AB066A7F-1B93-4905-8CA9-495B41258B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6A158BF-703F-42D8-B1F9-19973D426E29}"/>
              </a:ext>
            </a:extLst>
          </p:cNvPr>
          <p:cNvSpPr/>
          <p:nvPr userDrawn="1"/>
        </p:nvSpPr>
        <p:spPr>
          <a:xfrm>
            <a:off x="0" y="1856100"/>
            <a:ext cx="4648200" cy="4991621"/>
          </a:xfrm>
          <a:prstGeom prst="rect">
            <a:avLst/>
          </a:prstGeom>
          <a:gradFill>
            <a:gsLst>
              <a:gs pos="0">
                <a:schemeClr val="accent2">
                  <a:lumMod val="84000"/>
                </a:schemeClr>
              </a:gs>
              <a:gs pos="69000">
                <a:schemeClr val="accent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0A05EDB-D93B-439C-B793-E61C1AB13C25}"/>
              </a:ext>
            </a:extLst>
          </p:cNvPr>
          <p:cNvSpPr/>
          <p:nvPr userDrawn="1"/>
        </p:nvSpPr>
        <p:spPr>
          <a:xfrm>
            <a:off x="0" y="1866376"/>
            <a:ext cx="12192000" cy="4991623"/>
          </a:xfrm>
          <a:prstGeom prst="rect">
            <a:avLst/>
          </a:prstGeom>
          <a:gradFill>
            <a:gsLst>
              <a:gs pos="0">
                <a:srgbClr val="000094">
                  <a:alpha val="0"/>
                </a:srgbClr>
              </a:gs>
              <a:gs pos="100000">
                <a:schemeClr val="accent3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12A610B-3F5C-4C2B-A69B-89AD8F53F7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0339" y="368300"/>
            <a:ext cx="1758749" cy="97892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C4E0629-C2B7-4E47-AC95-F0ABC8B5B2DF}"/>
              </a:ext>
            </a:extLst>
          </p:cNvPr>
          <p:cNvSpPr txBox="1"/>
          <p:nvPr userDrawn="1"/>
        </p:nvSpPr>
        <p:spPr>
          <a:xfrm>
            <a:off x="1739550" y="3189096"/>
            <a:ext cx="6680549" cy="30187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2000"/>
              </a:spcBef>
            </a:pP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Be part 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of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gaia-x 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and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create </a:t>
            </a:r>
            <a:b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</a:b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a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 future 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that is both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open 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and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 fair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!</a:t>
            </a:r>
            <a:r>
              <a:rPr lang="en-US" sz="3600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​</a:t>
            </a:r>
          </a:p>
          <a:p>
            <a:pPr>
              <a:spcBef>
                <a:spcPts val="2000"/>
              </a:spcBef>
            </a:pP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We are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happy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 to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have you with us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 and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welcome you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.</a:t>
            </a:r>
            <a:r>
              <a:rPr lang="en-US" sz="3600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​</a:t>
            </a:r>
            <a:endParaRPr lang="de-DE" sz="360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89365D1B-A520-4DA6-9332-856E004EFA56}"/>
              </a:ext>
            </a:extLst>
          </p:cNvPr>
          <p:cNvCxnSpPr>
            <a:cxnSpLocks/>
          </p:cNvCxnSpPr>
          <p:nvPr userDrawn="1"/>
        </p:nvCxnSpPr>
        <p:spPr>
          <a:xfrm>
            <a:off x="1911619" y="2971800"/>
            <a:ext cx="216000" cy="0"/>
          </a:xfrm>
          <a:prstGeom prst="line">
            <a:avLst/>
          </a:prstGeom>
          <a:ln w="952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185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AB066A7F-1B93-4905-8CA9-495B41258B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6A158BF-703F-42D8-B1F9-19973D426E29}"/>
              </a:ext>
            </a:extLst>
          </p:cNvPr>
          <p:cNvSpPr/>
          <p:nvPr userDrawn="1"/>
        </p:nvSpPr>
        <p:spPr>
          <a:xfrm>
            <a:off x="0" y="1856100"/>
            <a:ext cx="4648200" cy="4991621"/>
          </a:xfrm>
          <a:prstGeom prst="rect">
            <a:avLst/>
          </a:prstGeom>
          <a:gradFill>
            <a:gsLst>
              <a:gs pos="0">
                <a:schemeClr val="accent2">
                  <a:lumMod val="84000"/>
                </a:schemeClr>
              </a:gs>
              <a:gs pos="69000">
                <a:schemeClr val="accent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0A05EDB-D93B-439C-B793-E61C1AB13C25}"/>
              </a:ext>
            </a:extLst>
          </p:cNvPr>
          <p:cNvSpPr/>
          <p:nvPr userDrawn="1"/>
        </p:nvSpPr>
        <p:spPr>
          <a:xfrm>
            <a:off x="0" y="1866376"/>
            <a:ext cx="12192000" cy="4991623"/>
          </a:xfrm>
          <a:prstGeom prst="rect">
            <a:avLst/>
          </a:prstGeom>
          <a:gradFill>
            <a:gsLst>
              <a:gs pos="0">
                <a:srgbClr val="000094">
                  <a:alpha val="0"/>
                </a:srgbClr>
              </a:gs>
              <a:gs pos="100000">
                <a:schemeClr val="accent3"/>
              </a:gs>
            </a:gsLst>
            <a:lin ang="1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12A610B-3F5C-4C2B-A69B-89AD8F53F7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0339" y="368300"/>
            <a:ext cx="1758749" cy="97892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C4E0629-C2B7-4E47-AC95-F0ABC8B5B2DF}"/>
              </a:ext>
            </a:extLst>
          </p:cNvPr>
          <p:cNvSpPr txBox="1"/>
          <p:nvPr userDrawn="1"/>
        </p:nvSpPr>
        <p:spPr>
          <a:xfrm>
            <a:off x="1739550" y="3189096"/>
            <a:ext cx="6680549" cy="30187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2000"/>
              </a:spcBef>
            </a:pPr>
            <a:endParaRPr lang="de-DE" sz="360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89365D1B-A520-4DA6-9332-856E004EFA56}"/>
              </a:ext>
            </a:extLst>
          </p:cNvPr>
          <p:cNvCxnSpPr>
            <a:cxnSpLocks/>
          </p:cNvCxnSpPr>
          <p:nvPr userDrawn="1"/>
        </p:nvCxnSpPr>
        <p:spPr>
          <a:xfrm>
            <a:off x="1911619" y="2971800"/>
            <a:ext cx="216000" cy="0"/>
          </a:xfrm>
          <a:prstGeom prst="line">
            <a:avLst/>
          </a:prstGeom>
          <a:ln w="952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ED80C3A-BE6B-4912-9314-6A51580B48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65050" y="3296509"/>
            <a:ext cx="6680549" cy="2700337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+mj-lt"/>
              </a:defRPr>
            </a:lvl5pPr>
          </a:lstStyle>
          <a:p>
            <a:pPr>
              <a:spcBef>
                <a:spcPts val="2000"/>
              </a:spcBef>
            </a:pP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Be part 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of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gaia-x 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and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create </a:t>
            </a:r>
            <a:b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</a:b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a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 future 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that is both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open 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and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 fair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!</a:t>
            </a:r>
            <a:r>
              <a:rPr lang="en-US" sz="3600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​</a:t>
            </a:r>
          </a:p>
          <a:p>
            <a:pPr>
              <a:spcBef>
                <a:spcPts val="2000"/>
              </a:spcBef>
            </a:pP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We are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happy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 to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have you with us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 and </a:t>
            </a:r>
            <a:r>
              <a:rPr lang="en-US" sz="3600" b="1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welcome you</a:t>
            </a:r>
            <a:r>
              <a:rPr lang="en-US" sz="3600" b="0" i="0" u="none" strike="noStrike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.</a:t>
            </a:r>
            <a:r>
              <a:rPr lang="en-US" sz="3600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​</a:t>
            </a:r>
            <a:endParaRPr lang="de-DE" sz="36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280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D06D6B-615D-40EC-A313-093EE9F22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37727" y="6377125"/>
            <a:ext cx="849775" cy="365125"/>
          </a:xfrm>
          <a:prstGeom prst="rect">
            <a:avLst/>
          </a:prstGeom>
        </p:spPr>
        <p:txBody>
          <a:bodyPr vert="horz" lIns="0" tIns="0" rIns="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Apr 15th, 21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3FE9F4-3C2C-415D-80B5-C9D4E709E7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77125"/>
            <a:ext cx="4114800" cy="365125"/>
          </a:xfrm>
          <a:prstGeom prst="rect">
            <a:avLst/>
          </a:prstGeom>
        </p:spPr>
        <p:txBody>
          <a:bodyPr vert="horz" lIns="0" tIns="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Gaia-X Information Web Seminar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0263FF-4A53-40DC-8D53-CCA50EB96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7818" y="6377125"/>
            <a:ext cx="510070" cy="365125"/>
          </a:xfrm>
          <a:prstGeom prst="rect">
            <a:avLst/>
          </a:prstGeom>
        </p:spPr>
        <p:txBody>
          <a:bodyPr vert="horz" lIns="0" tIns="0" rIns="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35E09-D06A-4765-B4D1-A70A5B2E5B6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06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2" r:id="rId3"/>
    <p:sldLayoutId id="2147483705" r:id="rId4"/>
    <p:sldLayoutId id="2147483707" r:id="rId5"/>
    <p:sldLayoutId id="2147483665" r:id="rId6"/>
    <p:sldLayoutId id="2147483684" r:id="rId7"/>
    <p:sldLayoutId id="2147483704" r:id="rId8"/>
    <p:sldLayoutId id="2147483692" r:id="rId9"/>
    <p:sldLayoutId id="2147483685" r:id="rId10"/>
    <p:sldLayoutId id="2147483697" r:id="rId11"/>
    <p:sldLayoutId id="214748371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orient="horz" pos="278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orient="horz" pos="3929" userDrawn="1">
          <p15:clr>
            <a:srgbClr val="F26B43"/>
          </p15:clr>
        </p15:guide>
        <p15:guide id="5" orient="horz" pos="9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4BB699-1EBB-4DD0-B08B-6FA715DB4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6017" y="2610793"/>
            <a:ext cx="7491211" cy="2022475"/>
          </a:xfrm>
          <a:prstGeom prst="rect">
            <a:avLst/>
          </a:prstGeom>
        </p:spPr>
        <p:txBody>
          <a:bodyPr lIns="0" tIns="0" rIns="91440" bIns="0" anchor="b">
            <a:normAutofit fontScale="90000"/>
          </a:bodyPr>
          <a:lstStyle/>
          <a:p>
            <a:r>
              <a:rPr lang="de-DE" dirty="0"/>
              <a:t>Gaia-X</a:t>
            </a:r>
            <a:br>
              <a:rPr lang="de-DE" dirty="0"/>
            </a:br>
            <a:r>
              <a:rPr lang="en-US" dirty="0"/>
              <a:t>Towards Automated Compliance in the Data Economy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C680E96-9D35-40F0-B6F4-F7F3B1375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March 31, 2022</a:t>
            </a:r>
          </a:p>
        </p:txBody>
      </p:sp>
    </p:spTree>
    <p:extLst>
      <p:ext uri="{BB962C8B-B14F-4D97-AF65-F5344CB8AC3E}">
        <p14:creationId xmlns:p14="http://schemas.microsoft.com/office/powerpoint/2010/main" val="75366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F2875A-6CF4-482F-A997-F15B635673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78519" y="6377126"/>
            <a:ext cx="1230756" cy="321626"/>
          </a:xfrm>
        </p:spPr>
        <p:txBody>
          <a:bodyPr/>
          <a:lstStyle/>
          <a:p>
            <a:r>
              <a:rPr lang="de-DE" dirty="0"/>
              <a:t>November 2021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75BBA21-2E86-4B8E-906E-57642D158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53851"/>
            <a:ext cx="9362580" cy="757619"/>
          </a:xfrm>
        </p:spPr>
        <p:txBody>
          <a:bodyPr/>
          <a:lstStyle/>
          <a:p>
            <a:r>
              <a:rPr lang="de-DE" dirty="0"/>
              <a:t>Agenda – </a:t>
            </a:r>
            <a:r>
              <a:rPr lang="en-US" dirty="0"/>
              <a:t>Towards Automated Compliance in the Data Economy – March 31, 2022</a:t>
            </a:r>
            <a:br>
              <a:rPr lang="en-US" dirty="0"/>
            </a:br>
            <a:endParaRPr lang="en-GB" dirty="0"/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B890213E-F472-4963-BF1B-7E564AB279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25137"/>
              </p:ext>
            </p:extLst>
          </p:nvPr>
        </p:nvGraphicFramePr>
        <p:xfrm>
          <a:off x="283029" y="1404257"/>
          <a:ext cx="11304368" cy="2857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97">
                  <a:extLst>
                    <a:ext uri="{9D8B030D-6E8A-4147-A177-3AD203B41FA5}">
                      <a16:colId xmlns:a16="http://schemas.microsoft.com/office/drawing/2014/main" val="955639023"/>
                    </a:ext>
                  </a:extLst>
                </a:gridCol>
                <a:gridCol w="1364176">
                  <a:extLst>
                    <a:ext uri="{9D8B030D-6E8A-4147-A177-3AD203B41FA5}">
                      <a16:colId xmlns:a16="http://schemas.microsoft.com/office/drawing/2014/main" val="130053394"/>
                    </a:ext>
                  </a:extLst>
                </a:gridCol>
                <a:gridCol w="4188308">
                  <a:extLst>
                    <a:ext uri="{9D8B030D-6E8A-4147-A177-3AD203B41FA5}">
                      <a16:colId xmlns:a16="http://schemas.microsoft.com/office/drawing/2014/main" val="3180172771"/>
                    </a:ext>
                  </a:extLst>
                </a:gridCol>
                <a:gridCol w="5235387">
                  <a:extLst>
                    <a:ext uri="{9D8B030D-6E8A-4147-A177-3AD203B41FA5}">
                      <a16:colId xmlns:a16="http://schemas.microsoft.com/office/drawing/2014/main" val="2760985092"/>
                    </a:ext>
                  </a:extLst>
                </a:gridCol>
              </a:tblGrid>
              <a:tr h="400987">
                <a:tc>
                  <a:txBody>
                    <a:bodyPr/>
                    <a:lstStyle/>
                    <a:p>
                      <a:r>
                        <a:rPr lang="en-US" sz="1200" dirty="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Speaker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143119"/>
                  </a:ext>
                </a:extLst>
              </a:tr>
              <a:tr h="400782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10:00 – 10:15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Introduction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Jakob Rehof, Fraunhofer ISST / TU </a:t>
                      </a:r>
                      <a:r>
                        <a:rPr lang="de-DE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Dortmund and </a:t>
                      </a:r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Hubert Tardieu, </a:t>
                      </a:r>
                      <a:r>
                        <a:rPr lang="de-DE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Gaia-X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807721"/>
                  </a:ext>
                </a:extLst>
              </a:tr>
              <a:tr h="667969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10:15 – 10:30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Intervention: Ex-ante Compliance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Marie-Anne </a:t>
                      </a:r>
                      <a:r>
                        <a:rPr lang="en-US" sz="1600" dirty="0" err="1"/>
                        <a:t>Frison</a:t>
                      </a:r>
                      <a:r>
                        <a:rPr lang="en-US" sz="1600" dirty="0"/>
                        <a:t> Roche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049327"/>
                  </a:ext>
                </a:extLst>
              </a:tr>
              <a:tr h="667969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10:30 – 11:50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Moderated Discussion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Martine </a:t>
                      </a:r>
                      <a:r>
                        <a:rPr lang="en-US" sz="1600" dirty="0" err="1"/>
                        <a:t>Gouriet</a:t>
                      </a:r>
                      <a:r>
                        <a:rPr lang="en-US" sz="1600" dirty="0"/>
                        <a:t>, EDF and Fabian Biegel, SAP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25019"/>
                  </a:ext>
                </a:extLst>
              </a:tr>
              <a:tr h="541797"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11:50 – 12:00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Closing and Next Steps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Jakob Rehof, </a:t>
                      </a:r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Fraunhofer ISST / TU Dortmund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213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212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gaia-x">
      <a:dk1>
        <a:srgbClr val="000000"/>
      </a:dk1>
      <a:lt1>
        <a:srgbClr val="FFFFFF"/>
      </a:lt1>
      <a:dk2>
        <a:srgbClr val="000094"/>
      </a:dk2>
      <a:lt2>
        <a:srgbClr val="FFFFFF"/>
      </a:lt2>
      <a:accent1>
        <a:srgbClr val="000094"/>
      </a:accent1>
      <a:accent2>
        <a:srgbClr val="B900FF"/>
      </a:accent2>
      <a:accent3>
        <a:srgbClr val="46DAFF"/>
      </a:accent3>
      <a:accent4>
        <a:srgbClr val="4757F1"/>
      </a:accent4>
      <a:accent5>
        <a:srgbClr val="BFBFBF"/>
      </a:accent5>
      <a:accent6>
        <a:srgbClr val="7F7F7F"/>
      </a:accent6>
      <a:hlink>
        <a:srgbClr val="4757F1"/>
      </a:hlink>
      <a:folHlink>
        <a:srgbClr val="B900FF"/>
      </a:folHlink>
    </a:clrScheme>
    <a:fontScheme name="gaia-x master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44d5870-bffa-483b-8a6b-c8d66b753df3">DOID-1565572176-34937</_dlc_DocId>
    <_dlc_DocIdUrl xmlns="444d5870-bffa-483b-8a6b-c8d66b753df3">
      <Url>https://ifokgmbh.sharepoint.com/sites/workspace/i40-gaia-x/_layouts/15/DocIdRedir.aspx?ID=DOID-1565572176-34937</Url>
      <Description>DOID-1565572176-34937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4C5EF867DC6A44EBCB461335662C90B" ma:contentTypeVersion="10" ma:contentTypeDescription="Ein neues Dokument erstellen." ma:contentTypeScope="" ma:versionID="8bd62081a0c90a1330aff5ed7e29511d">
  <xsd:schema xmlns:xsd="http://www.w3.org/2001/XMLSchema" xmlns:xs="http://www.w3.org/2001/XMLSchema" xmlns:p="http://schemas.microsoft.com/office/2006/metadata/properties" xmlns:ns2="444d5870-bffa-483b-8a6b-c8d66b753df3" xmlns:ns3="1b6a2d95-7b7f-4e1f-b377-dfde574fd711" xmlns:ns4="215288bd-cfc4-4785-8163-9261b707a43c" targetNamespace="http://schemas.microsoft.com/office/2006/metadata/properties" ma:root="true" ma:fieldsID="e01aed080467c6039db4462a171a6a3a" ns2:_="" ns3:_="" ns4:_="">
    <xsd:import namespace="444d5870-bffa-483b-8a6b-c8d66b753df3"/>
    <xsd:import namespace="1b6a2d95-7b7f-4e1f-b377-dfde574fd711"/>
    <xsd:import namespace="215288bd-cfc4-4785-8163-9261b707a43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4d5870-bffa-483b-8a6b-c8d66b753df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6a2d95-7b7f-4e1f-b377-dfde574fd711" elementFormDefault="qualified">
    <xsd:import namespace="http://schemas.microsoft.com/office/2006/documentManagement/types"/>
    <xsd:import namespace="http://schemas.microsoft.com/office/infopath/2007/PartnerControls"/>
    <xsd:element name="SharedWithDetails" ma:index="12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5288bd-cfc4-4785-8163-9261b707a4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6B523D-20DD-4C57-BD36-51DE44C0FAD6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444d5870-bffa-483b-8a6b-c8d66b753df3"/>
    <ds:schemaRef ds:uri="http://www.w3.org/XML/1998/namespace"/>
    <ds:schemaRef ds:uri="http://schemas.microsoft.com/office/infopath/2007/PartnerControls"/>
    <ds:schemaRef ds:uri="215288bd-cfc4-4785-8163-9261b707a43c"/>
    <ds:schemaRef ds:uri="1b6a2d95-7b7f-4e1f-b377-dfde574fd71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23AAF89-FCD5-4DA3-A231-AF07BE20B64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0D51E27-C4AB-4C18-A97D-0EE6E4CDCBEF}">
  <ds:schemaRefs>
    <ds:schemaRef ds:uri="1b6a2d95-7b7f-4e1f-b377-dfde574fd711"/>
    <ds:schemaRef ds:uri="215288bd-cfc4-4785-8163-9261b707a43c"/>
    <ds:schemaRef ds:uri="444d5870-bffa-483b-8a6b-c8d66b753d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0DA52513-BAC3-4DB7-9E4A-593127B56A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Breitbild</PresentationFormat>
  <Paragraphs>25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</vt:lpstr>
      <vt:lpstr>Gaia-X Towards Automated Compliance in the Data Economy</vt:lpstr>
      <vt:lpstr>Agenda – Towards Automated Compliance in the Data Economy – March 31, 2022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 Herrmann</dc:creator>
  <cp:lastModifiedBy>Scherenberg, Franziska Maria Elisabeth von</cp:lastModifiedBy>
  <cp:revision>25</cp:revision>
  <dcterms:created xsi:type="dcterms:W3CDTF">2021-02-23T10:21:54Z</dcterms:created>
  <dcterms:modified xsi:type="dcterms:W3CDTF">2022-02-28T10:07:26Z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0x010100C4C5EF867DC6A44EBCB461335662C90B</vt:lpwstr>
  </property>
  <property fmtid="{D5CDD505-2E9C-101B-9397-08002B2CF9AE}" pid="3" name="_dlc_DocIdItemGuid">
    <vt:lpwstr>0eace594-a99b-48c4-babd-abc700bafafe</vt:lpwstr>
  </property>
</Properties>
</file>